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F981F-821B-4852-A350-8072E3C1F7C1}" type="datetimeFigureOut">
              <a:rPr lang="pt-BR" smtClean="0"/>
              <a:t>15/11/2010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351EA-D438-4040-AF48-00959DFC2114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0"/>
            <a:ext cx="9144000" cy="71096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pt-BR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pt-BR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Por centenas de anos, os artistas e pintores aprenderam alguns dos truques que podem tornar uma pintura bidimensional parecer uma janela no mundo real. </a:t>
            </a:r>
          </a:p>
          <a:p>
            <a:pPr algn="ctr"/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Os objetos parecem menores quando estão mais distantes; </a:t>
            </a:r>
          </a:p>
          <a:p>
            <a:pPr algn="ctr"/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quando os objetos estão mais próximos ao olho humano e são são focalizados, os que estão mais distantes tornam-se embaçados e as cores </a:t>
            </a:r>
          </a:p>
          <a:p>
            <a:pPr algn="ctr"/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tendem a ser menos vibrantes conforme se </a:t>
            </a:r>
          </a:p>
          <a:p>
            <a:pPr algn="ctr"/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distanciam. ..</a:t>
            </a:r>
          </a:p>
          <a:p>
            <a:pPr algn="ctr"/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É uma ilusão de ótica. </a:t>
            </a:r>
          </a:p>
          <a:p>
            <a:endParaRPr lang="pt-BR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t-BR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t-BR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t-BR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pt-BR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75</Words>
  <Application>Microsoft Office PowerPoint</Application>
  <PresentationFormat>Apresentação na tela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Helena</dc:creator>
  <cp:lastModifiedBy>Helena</cp:lastModifiedBy>
  <cp:revision>1</cp:revision>
  <dcterms:created xsi:type="dcterms:W3CDTF">2010-11-15T15:48:44Z</dcterms:created>
  <dcterms:modified xsi:type="dcterms:W3CDTF">2010-11-15T15:53:55Z</dcterms:modified>
</cp:coreProperties>
</file>